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1" r:id="rId5"/>
    <p:sldId id="265" r:id="rId6"/>
    <p:sldId id="266" r:id="rId7"/>
    <p:sldId id="264" r:id="rId8"/>
    <p:sldId id="267" r:id="rId9"/>
    <p:sldId id="268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useTimings="0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7997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389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826768-9007-4EF0-99DC-0C5EA2FC180F}" type="datetimeFigureOut">
              <a:rPr lang="en-GB" smtClean="0"/>
              <a:t>18/04/2018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85A05F-0819-4048-AE39-3E596B830E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059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B86F085-99F1-437C-9EC8-BD69F11BA95C}" type="datetime1">
              <a:rPr lang="en-US" smtClean="0"/>
              <a:t>4/18/2018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00"/>
    </mc:Choice>
    <mc:Fallback xmlns="">
      <p:transition advClick="0" advTm="30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2B39D-D476-47D7-BFEE-A65031CC6035}" type="datetime1">
              <a:rPr lang="en-US" smtClean="0"/>
              <a:t>4/18/2018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00"/>
    </mc:Choice>
    <mc:Fallback xmlns="">
      <p:transition advClick="0" advTm="30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CA253-1A3E-4978-9B02-171E4DE3880C}" type="datetime1">
              <a:rPr lang="en-US" smtClean="0"/>
              <a:t>4/18/2018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00"/>
    </mc:Choice>
    <mc:Fallback xmlns="">
      <p:transition advClick="0" advTm="300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B3364-2347-4144-BB1A-33A16ECB0BF9}" type="datetime1">
              <a:rPr lang="en-US" smtClean="0"/>
              <a:t>4/18/2018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00"/>
    </mc:Choice>
    <mc:Fallback xmlns="">
      <p:transition advClick="0" advTm="300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AB7D-CF8E-486F-A270-7CF31E793FC1}" type="datetime1">
              <a:rPr lang="en-US" smtClean="0"/>
              <a:t>4/18/2018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00"/>
    </mc:Choice>
    <mc:Fallback xmlns="">
      <p:transition advClick="0" advTm="300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8C6E1-D8FD-4BCB-9060-FC9AEF8156B5}" type="datetime1">
              <a:rPr lang="en-US" smtClean="0"/>
              <a:t>4/18/2018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00"/>
    </mc:Choice>
    <mc:Fallback xmlns="">
      <p:transition advClick="0" advTm="300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26322-4BDB-45E4-8E28-33589A21B0CA}" type="datetime1">
              <a:rPr lang="en-US" smtClean="0"/>
              <a:t>4/18/2018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00"/>
    </mc:Choice>
    <mc:Fallback xmlns="">
      <p:transition advClick="0" advTm="300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BBB92-672C-46E2-A229-90A65CC5BEE0}" type="datetime1">
              <a:rPr lang="en-US" smtClean="0"/>
              <a:t>4/18/2018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00"/>
    </mc:Choice>
    <mc:Fallback xmlns="">
      <p:transition advClick="0" advTm="300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D6617-0E8D-466E-A3BE-A18B61115E54}" type="datetime1">
              <a:rPr lang="en-US" smtClean="0"/>
              <a:t>4/18/2018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00"/>
    </mc:Choice>
    <mc:Fallback xmlns="">
      <p:transition advClick="0" advTm="30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B56B6-409B-429E-A8FD-B4F652A79AE9}" type="datetime1">
              <a:rPr lang="en-US" smtClean="0"/>
              <a:t>4/18/2018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00"/>
    </mc:Choice>
    <mc:Fallback xmlns="">
      <p:transition advClick="0" advTm="30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794CE-738A-462A-82AA-E965182FCB67}" type="datetime1">
              <a:rPr lang="en-US" smtClean="0"/>
              <a:t>4/18/2018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00"/>
    </mc:Choice>
    <mc:Fallback xmlns="">
      <p:transition advClick="0" advTm="30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1BBFF-5337-4815-86F7-788D30FF2168}" type="datetime1">
              <a:rPr lang="en-US" smtClean="0"/>
              <a:t>4/18/2018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00"/>
    </mc:Choice>
    <mc:Fallback xmlns="">
      <p:transition advClick="0" advTm="30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799A9-C015-4824-A321-3DF80D2A9ADF}" type="datetime1">
              <a:rPr lang="en-US" smtClean="0"/>
              <a:t>4/18/2018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00"/>
    </mc:Choice>
    <mc:Fallback xmlns="">
      <p:transition advClick="0" advTm="30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ECDE3-BB5D-4B57-9900-43635C0FFE9B}" type="datetime1">
              <a:rPr lang="en-US" smtClean="0"/>
              <a:t>4/18/2018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00"/>
    </mc:Choice>
    <mc:Fallback xmlns="">
      <p:transition advClick="0" advTm="30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77E7B-6984-469E-A7A6-DFCC99CF559E}" type="datetime1">
              <a:rPr lang="en-US" smtClean="0"/>
              <a:t>4/18/2018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00"/>
    </mc:Choice>
    <mc:Fallback xmlns="">
      <p:transition advClick="0" advTm="30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71D13-6B49-4D8B-9FD9-A6B92D831BF7}" type="datetime1">
              <a:rPr lang="en-US" smtClean="0"/>
              <a:t>4/18/2018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00"/>
    </mc:Choice>
    <mc:Fallback xmlns="">
      <p:transition advClick="0" advTm="30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317AD-9A2F-4FCB-A40C-9556355DDA38}" type="datetime1">
              <a:rPr lang="en-US" smtClean="0"/>
              <a:t>4/18/2018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00"/>
    </mc:Choice>
    <mc:Fallback xmlns="">
      <p:transition advClick="0" advTm="30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B613BA-9BAC-409D-B076-163C81F85782}" type="datetime1">
              <a:rPr lang="en-US" smtClean="0"/>
              <a:t>4/18/2018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p14:dur="250" advClick="0" advTm="300000"/>
    </mc:Choice>
    <mc:Fallback xmlns="">
      <p:transition advClick="0" advTm="300000"/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E6D9BC-4A7C-46A2-9270-65C9988C73C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856" y="66334"/>
            <a:ext cx="6644121" cy="6444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873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00"/>
    </mc:Choice>
    <mc:Fallback xmlns="">
      <p:transition advClick="0" advTm="30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47A659-040D-4E29-8EA0-C6E849F91B48}"/>
              </a:ext>
            </a:extLst>
          </p:cNvPr>
          <p:cNvSpPr txBox="1"/>
          <p:nvPr/>
        </p:nvSpPr>
        <p:spPr>
          <a:xfrm>
            <a:off x="4048333" y="1960414"/>
            <a:ext cx="3839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400" dirty="0"/>
              <a:t>Help yourself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6063E7-2FC0-4FFD-BF74-2712106CB46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870" y="492013"/>
            <a:ext cx="2465702" cy="2391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DE3BA9-7391-4CFC-91D7-E0D0DB463D9F}"/>
              </a:ext>
            </a:extLst>
          </p:cNvPr>
          <p:cNvSpPr txBox="1"/>
          <p:nvPr/>
        </p:nvSpPr>
        <p:spPr>
          <a:xfrm>
            <a:off x="1592619" y="4117258"/>
            <a:ext cx="90067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000" dirty="0"/>
              <a:t>Free tea and coffee is available at the bar</a:t>
            </a:r>
          </a:p>
        </p:txBody>
      </p:sp>
    </p:spTree>
    <p:extLst>
      <p:ext uri="{BB962C8B-B14F-4D97-AF65-F5344CB8AC3E}">
        <p14:creationId xmlns:p14="http://schemas.microsoft.com/office/powerpoint/2010/main" val="21373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00"/>
    </mc:Choice>
    <mc:Fallback xmlns="">
      <p:transition advClick="0" advTm="30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A61D81-5892-4C23-931D-4693F361B708}"/>
              </a:ext>
            </a:extLst>
          </p:cNvPr>
          <p:cNvSpPr txBox="1"/>
          <p:nvPr/>
        </p:nvSpPr>
        <p:spPr>
          <a:xfrm>
            <a:off x="983226" y="668593"/>
            <a:ext cx="2512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Member  Project…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563902-700F-421F-9308-2A5BDDA5D0C5}"/>
              </a:ext>
            </a:extLst>
          </p:cNvPr>
          <p:cNvSpPr/>
          <p:nvPr/>
        </p:nvSpPr>
        <p:spPr>
          <a:xfrm>
            <a:off x="2879123" y="1345745"/>
            <a:ext cx="47568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/>
              <a:t>Lego AAA battery box conversion to Li-ion</a:t>
            </a:r>
            <a:endParaRPr lang="en-GB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4CF505-890C-4CC3-8287-B0AB7F40E81F}"/>
              </a:ext>
            </a:extLst>
          </p:cNvPr>
          <p:cNvSpPr/>
          <p:nvPr/>
        </p:nvSpPr>
        <p:spPr>
          <a:xfrm>
            <a:off x="1280416" y="5299784"/>
            <a:ext cx="85711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The LEGO Power Functions AAA Battery Box (88000) is used to power my kids' train set. The problem with this battery box is that it takes 6 AAA batteries, and only runs for about an hour or so on a set. Lego have a rechargeable Li-ion battery box, but if costs over £40, and another £25 for the AC adapter.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72CA32-729F-4759-9136-0C046B0D9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88" y="2361453"/>
            <a:ext cx="6145023" cy="27738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0F3CC6-D3D4-4BF0-B43A-6A7B08F61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560" y="2361453"/>
            <a:ext cx="2791974" cy="27665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E74EA9-8B65-4D76-8336-D4870888FDB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832" y="357887"/>
            <a:ext cx="2465702" cy="2391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774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00"/>
    </mc:Choice>
    <mc:Fallback xmlns="">
      <p:transition advClick="0" advTm="30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DC8373-7573-4115-9099-883B15913E2D}"/>
              </a:ext>
            </a:extLst>
          </p:cNvPr>
          <p:cNvSpPr/>
          <p:nvPr/>
        </p:nvSpPr>
        <p:spPr>
          <a:xfrm>
            <a:off x="1794788" y="641781"/>
            <a:ext cx="27227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2400" dirty="0">
                <a:solidFill>
                  <a:prstClr val="white"/>
                </a:solidFill>
              </a:rPr>
              <a:t>Project Suggestion…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45E36A-C98B-4F57-B9B6-74C3D9AA2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079" y="2663621"/>
            <a:ext cx="3286125" cy="3295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7B10A9-97C5-45C2-A12E-FB5735F5C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323" y="2663621"/>
            <a:ext cx="3315384" cy="3295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61963C-2F2D-421C-9B69-42E7E08EB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575" y="2663621"/>
            <a:ext cx="3255943" cy="3295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DC8567-5224-4474-8A44-92462AAB08DE}"/>
              </a:ext>
            </a:extLst>
          </p:cNvPr>
          <p:cNvSpPr txBox="1"/>
          <p:nvPr/>
        </p:nvSpPr>
        <p:spPr>
          <a:xfrm>
            <a:off x="4866967" y="664130"/>
            <a:ext cx="1951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Laser cut Items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1D975B-C4B8-4B07-8BA1-4C1C80D5402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341" y="154824"/>
            <a:ext cx="2465702" cy="2391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39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00"/>
    </mc:Choice>
    <mc:Fallback xmlns="">
      <p:transition advClick="0" advTm="30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DC8373-7573-4115-9099-883B15913E2D}"/>
              </a:ext>
            </a:extLst>
          </p:cNvPr>
          <p:cNvSpPr/>
          <p:nvPr/>
        </p:nvSpPr>
        <p:spPr>
          <a:xfrm>
            <a:off x="1794788" y="641781"/>
            <a:ext cx="27227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2400" dirty="0">
                <a:solidFill>
                  <a:prstClr val="white"/>
                </a:solidFill>
              </a:rPr>
              <a:t>Project Suggestion…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999738-2C09-46DD-AC9A-08B503290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37" y="1600043"/>
            <a:ext cx="4545838" cy="44615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C3F961-E77C-47A1-B865-A5E0360A9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979" y="1600043"/>
            <a:ext cx="4415370" cy="4461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38E662-A801-4320-8121-2DEC2E9CEF9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341" y="154824"/>
            <a:ext cx="2465702" cy="2391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329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00"/>
    </mc:Choice>
    <mc:Fallback xmlns="">
      <p:transition advClick="0" advTm="30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DC8373-7573-4115-9099-883B15913E2D}"/>
              </a:ext>
            </a:extLst>
          </p:cNvPr>
          <p:cNvSpPr/>
          <p:nvPr/>
        </p:nvSpPr>
        <p:spPr>
          <a:xfrm>
            <a:off x="1794788" y="641781"/>
            <a:ext cx="27227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2400" dirty="0">
                <a:solidFill>
                  <a:prstClr val="white"/>
                </a:solidFill>
              </a:rPr>
              <a:t>Project Suggestion…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72BCE-3A1E-4430-8EB0-4825B5396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574" y="1331674"/>
            <a:ext cx="7490851" cy="51745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820537-7325-4350-9E7D-9D827DC8EB3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341" y="154824"/>
            <a:ext cx="2465702" cy="2391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469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00"/>
    </mc:Choice>
    <mc:Fallback xmlns="">
      <p:transition advClick="0" advTm="30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DC8373-7573-4115-9099-883B15913E2D}"/>
              </a:ext>
            </a:extLst>
          </p:cNvPr>
          <p:cNvSpPr/>
          <p:nvPr/>
        </p:nvSpPr>
        <p:spPr>
          <a:xfrm>
            <a:off x="1794788" y="641781"/>
            <a:ext cx="27227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2400" dirty="0">
                <a:solidFill>
                  <a:prstClr val="white"/>
                </a:solidFill>
              </a:rPr>
              <a:t>Project Suggestion…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A6089F-F6F2-44AC-9FEF-AF934E1FB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729" y="1738304"/>
            <a:ext cx="3248560" cy="1968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39D76F-2963-4A8C-9D95-A4945A8D2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697" y="1738304"/>
            <a:ext cx="4294615" cy="44619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FB3B0C-083E-4635-B6A5-B01FC7EF7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2256" y="4042739"/>
            <a:ext cx="3320594" cy="2173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A33D14-4A76-44D6-A2CC-63835510DD9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341" y="154824"/>
            <a:ext cx="2465702" cy="2391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005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00"/>
    </mc:Choice>
    <mc:Fallback xmlns="">
      <p:transition advClick="0" advTm="30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DC8373-7573-4115-9099-883B15913E2D}"/>
              </a:ext>
            </a:extLst>
          </p:cNvPr>
          <p:cNvSpPr/>
          <p:nvPr/>
        </p:nvSpPr>
        <p:spPr>
          <a:xfrm>
            <a:off x="1794788" y="641781"/>
            <a:ext cx="27227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2400" dirty="0">
                <a:solidFill>
                  <a:prstClr val="white"/>
                </a:solidFill>
              </a:rPr>
              <a:t>Project Suggestion…</a:t>
            </a:r>
          </a:p>
        </p:txBody>
      </p:sp>
      <p:pic>
        <p:nvPicPr>
          <p:cNvPr id="7" name="Picture 6" descr="A picture containing person, wall, holding, indoor&#10;&#10;Description generated with very high confidence">
            <a:extLst>
              <a:ext uri="{FF2B5EF4-FFF2-40B4-BE49-F238E27FC236}">
                <a16:creationId xmlns:a16="http://schemas.microsoft.com/office/drawing/2014/main" id="{AD58B30A-C4F5-421E-97A8-0A184D16B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567" y="1449878"/>
            <a:ext cx="4482452" cy="47663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CFA5DA-5FBC-4424-BA12-BD588433864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237" y="646317"/>
            <a:ext cx="2465702" cy="2391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4840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00"/>
    </mc:Choice>
    <mc:Fallback xmlns="">
      <p:transition advClick="0" advTm="30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DC8373-7573-4115-9099-883B15913E2D}"/>
              </a:ext>
            </a:extLst>
          </p:cNvPr>
          <p:cNvSpPr/>
          <p:nvPr/>
        </p:nvSpPr>
        <p:spPr>
          <a:xfrm>
            <a:off x="1794788" y="641781"/>
            <a:ext cx="27227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Project Suggestion…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ED19D8-487E-46CE-B31E-1AA70E21D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233" y="1557257"/>
            <a:ext cx="6225452" cy="37434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A66E34-B112-46DA-B6D2-7C98643E5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235" y="4562168"/>
            <a:ext cx="3694638" cy="20020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6DBC35-AB5A-4E8B-A722-36F036A86D2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554" y="405617"/>
            <a:ext cx="2465702" cy="2391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229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00"/>
    </mc:Choice>
    <mc:Fallback xmlns="">
      <p:transition advClick="0" advTm="30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DC8373-7573-4115-9099-883B15913E2D}"/>
              </a:ext>
            </a:extLst>
          </p:cNvPr>
          <p:cNvSpPr/>
          <p:nvPr/>
        </p:nvSpPr>
        <p:spPr>
          <a:xfrm>
            <a:off x="1794788" y="641781"/>
            <a:ext cx="27227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Project Suggestion…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776B3-A038-4BC3-96BD-679D2F101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520" y="2546555"/>
            <a:ext cx="6853545" cy="3337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ED1C6C-E81E-49CD-8C34-1234B81F497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548" y="380966"/>
            <a:ext cx="2465702" cy="2391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628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00"/>
    </mc:Choice>
    <mc:Fallback xmlns="">
      <p:transition advClick="0" advTm="300000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410</TotalTime>
  <Words>116</Words>
  <Application>Microsoft Office PowerPoint</Application>
  <PresentationFormat>Widescreen</PresentationFormat>
  <Paragraphs>13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Trebuchet MS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davidson</dc:creator>
  <cp:lastModifiedBy>steve davidson</cp:lastModifiedBy>
  <cp:revision>19</cp:revision>
  <dcterms:created xsi:type="dcterms:W3CDTF">2018-03-29T14:35:52Z</dcterms:created>
  <dcterms:modified xsi:type="dcterms:W3CDTF">2018-04-18T12:27:45Z</dcterms:modified>
</cp:coreProperties>
</file>